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0F1323-2AA6-B69B-7848-D8DE124BC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A909FF3-D3EA-E04E-1DCF-7C3EE812B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4404FD-AD34-92CE-CC82-716583E5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F42D-73EF-4E5B-B72E-34C46F54AC0E}" type="datetimeFigureOut">
              <a:rPr lang="zh-TW" altLang="en-US" smtClean="0"/>
              <a:t>2024/3/21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7A46A5-3E77-FD74-2A73-3273CC99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52E8AB-56E2-FF98-41E4-6ED068A1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18EB-D5DF-4BA3-9176-48EA1D4C2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56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5AA0AF-3053-CEBE-A73F-DAB74E1A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AF1A3E6-A085-6B78-1D4C-85E3E5CE9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046D10-49B0-BDA7-21C7-BCAEC34A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F42D-73EF-4E5B-B72E-34C46F54AC0E}" type="datetimeFigureOut">
              <a:rPr lang="zh-TW" altLang="en-US" smtClean="0"/>
              <a:t>2024/3/21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9C36BE-9011-1D75-2AAC-8D5FBA6F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006A84-86B9-51DC-684E-10E4F906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18EB-D5DF-4BA3-9176-48EA1D4C2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8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2D0FF07-0EB0-E90D-5252-E7D9172A0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280E8A3-F7DF-780B-B023-3EB173E21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40D858-09C7-9512-63EF-D96FAB38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F42D-73EF-4E5B-B72E-34C46F54AC0E}" type="datetimeFigureOut">
              <a:rPr lang="zh-TW" altLang="en-US" smtClean="0"/>
              <a:t>2024/3/21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E5E7B5-8FE0-1EAD-D811-DC2C43AB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37B059-78F1-AE46-9D8E-3A547570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18EB-D5DF-4BA3-9176-48EA1D4C2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10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4BEFC7-D11D-F392-734C-7FE3D56A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C904F7-488B-5C4D-6162-C31FC423D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513B4B-498B-0B2F-4086-B069AECF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F42D-73EF-4E5B-B72E-34C46F54AC0E}" type="datetimeFigureOut">
              <a:rPr lang="zh-TW" altLang="en-US" smtClean="0"/>
              <a:t>2024/3/21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782CC2-9127-D832-0656-857405D5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DB213B-8EAE-B115-ADB9-9FF1D699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18EB-D5DF-4BA3-9176-48EA1D4C2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32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F44901-2244-A261-8F0D-AB84A244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68305E2-0ECD-39AB-3DC2-E3E2677EB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2720D8-5E66-E137-2A55-653B3A4D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F42D-73EF-4E5B-B72E-34C46F54AC0E}" type="datetimeFigureOut">
              <a:rPr lang="zh-TW" altLang="en-US" smtClean="0"/>
              <a:t>2024/3/21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2D1326-F594-9C60-6887-CF58F97C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8998F0-A752-CC72-2276-5E3D6972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18EB-D5DF-4BA3-9176-48EA1D4C2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91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C34548-3E44-54E7-7A84-D0C8F391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061969-5E77-B2B8-9E26-01EA3D7A2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E0D555-6496-399B-832F-D0642D016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48B80D-965C-62FD-181B-21182079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F42D-73EF-4E5B-B72E-34C46F54AC0E}" type="datetimeFigureOut">
              <a:rPr lang="zh-TW" altLang="en-US" smtClean="0"/>
              <a:t>2024/3/21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E3AB8E-D16C-14E5-0715-18D55121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DE90CA0-C598-BAB6-0A98-1BE09BB4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18EB-D5DF-4BA3-9176-48EA1D4C2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14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702D27-AF48-6E3A-38ED-8AEAA8BD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83861B7-F88B-39DE-C056-13226FE5A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F0C6D4C-68FD-149F-BCB7-A57F5362A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6905D42-37F0-326E-2522-BFFA348A9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E0A74F7-F1C9-A380-513E-29FDABC17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BE05099-3CBE-42EB-8033-2DA7B227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F42D-73EF-4E5B-B72E-34C46F54AC0E}" type="datetimeFigureOut">
              <a:rPr lang="zh-TW" altLang="en-US" smtClean="0"/>
              <a:t>2024/3/21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FD8ABA7-A3DF-F393-3B24-112AC5B4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4A782BE-26E2-700B-7DDA-54C2E2B6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18EB-D5DF-4BA3-9176-48EA1D4C2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23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C3123C-ECD9-CF58-C592-4F489F16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0412D2-ABE5-C3A7-7451-99D25ED3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F42D-73EF-4E5B-B72E-34C46F54AC0E}" type="datetimeFigureOut">
              <a:rPr lang="zh-TW" altLang="en-US" smtClean="0"/>
              <a:t>2024/3/21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4D8E242-E23D-A0B2-9AB7-71CA717B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F7E127-C448-C204-62D7-6594F0C4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18EB-D5DF-4BA3-9176-48EA1D4C2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80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C7B0C32-D1CD-7F17-8504-56319A43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F42D-73EF-4E5B-B72E-34C46F54AC0E}" type="datetimeFigureOut">
              <a:rPr lang="zh-TW" altLang="en-US" smtClean="0"/>
              <a:t>2024/3/21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077BB20-A4AF-9412-8CC6-5D3AD2A7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CD0C31-648D-B6BC-61B9-E684553C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18EB-D5DF-4BA3-9176-48EA1D4C2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21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D1CE0B-8711-E6AB-E0F7-024A84D3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A35473-C7B2-E691-D38C-1F12D6A0D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FE625A3-0BEC-F926-2B0D-3EB7F4653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A92F9C-4BF2-7055-5AC2-9680896D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F42D-73EF-4E5B-B72E-34C46F54AC0E}" type="datetimeFigureOut">
              <a:rPr lang="zh-TW" altLang="en-US" smtClean="0"/>
              <a:t>2024/3/21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C79714-5C3D-A347-C744-7E251AE1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0114CC-E391-4C35-D49D-E6C7387D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18EB-D5DF-4BA3-9176-48EA1D4C2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31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47090A-FB7A-1625-DB3A-EDC000AB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B92F950-9D78-2E30-144F-2A8255461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54BE5D6-77D9-E72D-DCEB-7757F00C5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0B014A5-4BCC-1F2C-6DB7-A6FB937A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F42D-73EF-4E5B-B72E-34C46F54AC0E}" type="datetimeFigureOut">
              <a:rPr lang="zh-TW" altLang="en-US" smtClean="0"/>
              <a:t>2024/3/21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EB3924-A58F-75F1-A5EE-4D52E52E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7D4554-6E36-A3C7-21FE-A0A3858E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18EB-D5DF-4BA3-9176-48EA1D4C2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34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101804A-E540-B980-D9B0-9CC94F1F0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E86613-C0B9-1E65-3E0A-2EED7E81B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2E5A10-00BC-289B-60E7-A11B6B69D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DF42D-73EF-4E5B-B72E-34C46F54AC0E}" type="datetimeFigureOut">
              <a:rPr lang="zh-TW" altLang="en-US" smtClean="0"/>
              <a:t>2024/3/21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F97659-76F3-6B89-703D-E87F02A3B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8CA16E-3149-0E02-66B7-E3CC70883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518EB-D5DF-4BA3-9176-48EA1D4C2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55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9F6B563-41C6-BFAC-1B39-DF17F83DF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2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FF67DC7-017A-2FBE-F2CA-A6B268B70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"/>
            <a:ext cx="9144000" cy="68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5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DA8CDC0-BA8D-D496-11F6-F7828129A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"/>
            <a:ext cx="9144000" cy="68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FF19447-0D0D-0411-4D5D-5DE344E0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6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B09838E-F96B-9B70-3AF9-7E0A486AA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如螢幕大小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Bo Kuo</dc:creator>
  <cp:lastModifiedBy>Bo Kuo</cp:lastModifiedBy>
  <cp:revision>2</cp:revision>
  <dcterms:created xsi:type="dcterms:W3CDTF">2024-03-21T07:49:43Z</dcterms:created>
  <dcterms:modified xsi:type="dcterms:W3CDTF">2024-03-21T07:58:19Z</dcterms:modified>
</cp:coreProperties>
</file>